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16.11.2021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16.11.2021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 durch Klicken hinzufügen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16.11.2021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16.11.2021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16.11.2021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16.11.2021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16.11.2021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16.11.2021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16.11.2021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16.11.2021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16.11.2021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50D42-C9CD-4801-B293-61D1F53EC57E}" type="datetimeFigureOut">
              <a:rPr lang="de-DE" smtClean="0"/>
              <a:pPr/>
              <a:t>16.11.2021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1214414" y="1500175"/>
          <a:ext cx="5072098" cy="3654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6049"/>
                <a:gridCol w="2536049"/>
              </a:tblGrid>
              <a:tr h="273239"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solidFill>
                            <a:schemeClr val="bg1"/>
                          </a:solidFill>
                        </a:rPr>
                        <a:t>Skills</a:t>
                      </a:r>
                      <a:endParaRPr lang="de-DE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solidFill>
                            <a:schemeClr val="tx1"/>
                          </a:solidFill>
                        </a:rPr>
                        <a:t>Level</a:t>
                      </a:r>
                      <a:endParaRPr lang="de-DE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73239"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solidFill>
                            <a:schemeClr val="bg1"/>
                          </a:solidFill>
                        </a:rPr>
                        <a:t>Academic </a:t>
                      </a:r>
                      <a:r>
                        <a:rPr lang="de-DE" sz="1200" dirty="0" err="1" smtClean="0">
                          <a:solidFill>
                            <a:schemeClr val="bg1"/>
                          </a:solidFill>
                        </a:rPr>
                        <a:t>research</a:t>
                      </a:r>
                      <a:endParaRPr lang="de-DE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>
                          <a:solidFill>
                            <a:schemeClr val="tx1"/>
                          </a:solidFill>
                        </a:rPr>
                        <a:t>Trained</a:t>
                      </a:r>
                      <a:endParaRPr lang="de-DE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73239"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solidFill>
                            <a:schemeClr val="bg1"/>
                          </a:solidFill>
                        </a:rPr>
                        <a:t>Academic </a:t>
                      </a:r>
                      <a:r>
                        <a:rPr lang="de-DE" sz="1200" dirty="0" err="1" smtClean="0">
                          <a:solidFill>
                            <a:schemeClr val="bg1"/>
                          </a:solidFill>
                        </a:rPr>
                        <a:t>referencing</a:t>
                      </a:r>
                      <a:endParaRPr lang="de-DE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>
                          <a:solidFill>
                            <a:schemeClr val="tx1"/>
                          </a:solidFill>
                        </a:rPr>
                        <a:t>Trained</a:t>
                      </a:r>
                      <a:endParaRPr lang="de-DE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73239"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solidFill>
                            <a:schemeClr val="bg1"/>
                          </a:solidFill>
                        </a:rPr>
                        <a:t>Critical</a:t>
                      </a:r>
                      <a:r>
                        <a:rPr lang="de-DE" sz="12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de-DE" sz="1200" baseline="0" dirty="0" err="1" smtClean="0">
                          <a:solidFill>
                            <a:schemeClr val="bg1"/>
                          </a:solidFill>
                        </a:rPr>
                        <a:t>refelction</a:t>
                      </a:r>
                      <a:endParaRPr lang="de-DE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>
                          <a:solidFill>
                            <a:schemeClr val="tx1"/>
                          </a:solidFill>
                        </a:rPr>
                        <a:t>Trained</a:t>
                      </a:r>
                      <a:endParaRPr lang="de-DE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73239">
                <a:tc>
                  <a:txBody>
                    <a:bodyPr/>
                    <a:lstStyle/>
                    <a:p>
                      <a:r>
                        <a:rPr lang="de-DE" sz="1200" dirty="0" err="1" smtClean="0">
                          <a:solidFill>
                            <a:schemeClr val="bg1"/>
                          </a:solidFill>
                        </a:rPr>
                        <a:t>Structure</a:t>
                      </a:r>
                      <a:r>
                        <a:rPr lang="de-DE" sz="120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de-DE" sz="1200" dirty="0" err="1" smtClean="0">
                          <a:solidFill>
                            <a:schemeClr val="bg1"/>
                          </a:solidFill>
                        </a:rPr>
                        <a:t>of</a:t>
                      </a:r>
                      <a:r>
                        <a:rPr lang="de-DE" sz="120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de-DE" sz="1200" dirty="0" err="1" smtClean="0">
                          <a:solidFill>
                            <a:schemeClr val="bg1"/>
                          </a:solidFill>
                        </a:rPr>
                        <a:t>projects</a:t>
                      </a:r>
                      <a:endParaRPr lang="de-DE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>
                          <a:solidFill>
                            <a:schemeClr val="tx1"/>
                          </a:solidFill>
                        </a:rPr>
                        <a:t>Trained</a:t>
                      </a:r>
                      <a:endParaRPr lang="de-DE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625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>
                          <a:solidFill>
                            <a:schemeClr val="bg1"/>
                          </a:solidFill>
                        </a:rPr>
                        <a:t>Collaborative </a:t>
                      </a:r>
                      <a:r>
                        <a:rPr lang="de-DE" sz="1200" dirty="0" err="1" smtClean="0">
                          <a:solidFill>
                            <a:schemeClr val="bg1"/>
                          </a:solidFill>
                        </a:rPr>
                        <a:t>and</a:t>
                      </a:r>
                      <a:r>
                        <a:rPr lang="de-DE" sz="12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de-DE" sz="1200" baseline="0" dirty="0" err="1" smtClean="0">
                          <a:solidFill>
                            <a:schemeClr val="bg1"/>
                          </a:solidFill>
                        </a:rPr>
                        <a:t>independent</a:t>
                      </a:r>
                      <a:r>
                        <a:rPr lang="de-DE" sz="12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de-DE" sz="1200" baseline="0" dirty="0" err="1" smtClean="0">
                          <a:solidFill>
                            <a:schemeClr val="bg1"/>
                          </a:solidFill>
                        </a:rPr>
                        <a:t>work</a:t>
                      </a:r>
                      <a:endParaRPr lang="de-DE" sz="120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>
                          <a:solidFill>
                            <a:schemeClr val="tx1"/>
                          </a:solidFill>
                        </a:rPr>
                        <a:t>Trained</a:t>
                      </a:r>
                      <a:endParaRPr lang="de-DE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73239"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solidFill>
                            <a:schemeClr val="bg1"/>
                          </a:solidFill>
                        </a:rPr>
                        <a:t>E-</a:t>
                      </a:r>
                      <a:r>
                        <a:rPr lang="de-DE" sz="1200" dirty="0" err="1" smtClean="0">
                          <a:solidFill>
                            <a:schemeClr val="bg1"/>
                          </a:solidFill>
                        </a:rPr>
                        <a:t>portfolio</a:t>
                      </a:r>
                      <a:endParaRPr lang="de-DE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solidFill>
                            <a:schemeClr val="tx1"/>
                          </a:solidFill>
                        </a:rPr>
                        <a:t>Aware</a:t>
                      </a:r>
                      <a:endParaRPr lang="de-DE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73239"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solidFill>
                            <a:schemeClr val="bg1"/>
                          </a:solidFill>
                        </a:rPr>
                        <a:t>UML </a:t>
                      </a:r>
                      <a:r>
                        <a:rPr lang="de-DE" sz="1200" dirty="0" err="1" smtClean="0">
                          <a:solidFill>
                            <a:schemeClr val="bg1"/>
                          </a:solidFill>
                        </a:rPr>
                        <a:t>designing</a:t>
                      </a:r>
                      <a:endParaRPr lang="de-DE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solidFill>
                            <a:schemeClr val="tx1"/>
                          </a:solidFill>
                        </a:rPr>
                        <a:t>Aware</a:t>
                      </a:r>
                      <a:endParaRPr lang="de-DE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73239"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solidFill>
                            <a:schemeClr val="bg1"/>
                          </a:solidFill>
                        </a:rPr>
                        <a:t>SQL</a:t>
                      </a:r>
                      <a:endParaRPr lang="de-DE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solidFill>
                            <a:schemeClr val="tx1"/>
                          </a:solidFill>
                        </a:rPr>
                        <a:t>Aware</a:t>
                      </a:r>
                      <a:endParaRPr lang="de-DE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73239"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solidFill>
                            <a:schemeClr val="bg1"/>
                          </a:solidFill>
                        </a:rPr>
                        <a:t>HTML,CSS </a:t>
                      </a:r>
                      <a:r>
                        <a:rPr lang="de-DE" sz="1200" dirty="0" err="1" smtClean="0">
                          <a:solidFill>
                            <a:schemeClr val="bg1"/>
                          </a:solidFill>
                        </a:rPr>
                        <a:t>and</a:t>
                      </a:r>
                      <a:r>
                        <a:rPr lang="de-DE" sz="120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de-DE" sz="1200" dirty="0" err="1" smtClean="0">
                          <a:solidFill>
                            <a:schemeClr val="bg1"/>
                          </a:solidFill>
                        </a:rPr>
                        <a:t>Javascript</a:t>
                      </a:r>
                      <a:endParaRPr lang="de-DE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solidFill>
                            <a:schemeClr val="tx1"/>
                          </a:solidFill>
                        </a:rPr>
                        <a:t>Aware</a:t>
                      </a:r>
                      <a:endParaRPr lang="de-DE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48385"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solidFill>
                            <a:schemeClr val="bg1"/>
                          </a:solidFill>
                        </a:rPr>
                        <a:t>Linux Command Line Interface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solidFill>
                            <a:schemeClr val="tx1"/>
                          </a:solidFill>
                        </a:rPr>
                        <a:t>Aware</a:t>
                      </a:r>
                      <a:endParaRPr lang="de-DE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73239"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solidFill>
                            <a:schemeClr val="bg1"/>
                          </a:solidFill>
                        </a:rPr>
                        <a:t>Python</a:t>
                      </a:r>
                      <a:endParaRPr lang="de-DE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solidFill>
                            <a:schemeClr val="tx1"/>
                          </a:solidFill>
                        </a:rPr>
                        <a:t>Aware</a:t>
                      </a:r>
                      <a:endParaRPr lang="de-DE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elle 4"/>
          <p:cNvGraphicFramePr>
            <a:graphicFrameLocks noGrp="1"/>
          </p:cNvGraphicFramePr>
          <p:nvPr/>
        </p:nvGraphicFramePr>
        <p:xfrm>
          <a:off x="1071538" y="5000636"/>
          <a:ext cx="5511800" cy="1537083"/>
        </p:xfrm>
        <a:graphic>
          <a:graphicData uri="http://schemas.openxmlformats.org/drawingml/2006/table">
            <a:tbl>
              <a:tblPr/>
              <a:tblGrid>
                <a:gridCol w="711200"/>
                <a:gridCol w="4800600"/>
              </a:tblGrid>
              <a:tr h="39961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de-DE" sz="1100" b="1" i="0" u="sng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Skill</a:t>
                      </a:r>
                      <a:r>
                        <a:rPr lang="de-DE" sz="11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Level Key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62039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Aware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General understanding and basic knowledge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59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Trained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Able to apply knowledge, able to work independently under certain conditions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896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Proficient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Broad and in-depth knowledge, able to work independently with very little supervision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039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Expert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Seen as a subject matter expert, able to lead and train others.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elle 5"/>
          <p:cNvGraphicFramePr>
            <a:graphicFrameLocks noGrp="1"/>
          </p:cNvGraphicFramePr>
          <p:nvPr/>
        </p:nvGraphicFramePr>
        <p:xfrm>
          <a:off x="928662" y="500042"/>
          <a:ext cx="6096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MSc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Cyber</a:t>
                      </a:r>
                      <a:r>
                        <a:rPr lang="de-DE" dirty="0" smtClean="0"/>
                        <a:t> Security </a:t>
                      </a:r>
                      <a:r>
                        <a:rPr lang="de-DE" dirty="0" err="1" smtClean="0"/>
                        <a:t>Skill</a:t>
                      </a:r>
                      <a:r>
                        <a:rPr lang="de-DE" dirty="0" smtClean="0"/>
                        <a:t> Matrix</a:t>
                      </a:r>
                    </a:p>
                    <a:p>
                      <a:pPr algn="ctr"/>
                      <a:r>
                        <a:rPr lang="de-DE" dirty="0" err="1" smtClean="0"/>
                        <a:t>Launching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into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Cyber</a:t>
                      </a:r>
                      <a:r>
                        <a:rPr lang="de-DE" dirty="0" smtClean="0"/>
                        <a:t> Security </a:t>
                      </a:r>
                    </a:p>
                    <a:p>
                      <a:pPr algn="ctr"/>
                      <a:r>
                        <a:rPr lang="de-DE" dirty="0" smtClean="0"/>
                        <a:t>Michael Geiger</a:t>
                      </a:r>
                      <a:endParaRPr lang="de-DE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</Words>
  <PresentationFormat>Bildschirmpräsentation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geige</dc:creator>
  <cp:lastModifiedBy>geigermichael@gmx.net</cp:lastModifiedBy>
  <cp:revision>3</cp:revision>
  <dcterms:created xsi:type="dcterms:W3CDTF">2021-11-11T11:17:36Z</dcterms:created>
  <dcterms:modified xsi:type="dcterms:W3CDTF">2021-11-16T11:49:14Z</dcterms:modified>
</cp:coreProperties>
</file>